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9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119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5611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81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92327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335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49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1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3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27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5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4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974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8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aquin-Villamil/project-build-your-own-game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B32189-1C5B-4CEB-82DC-CF5D8621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6" y="1255138"/>
            <a:ext cx="7515907" cy="48882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F1D59A-A6CA-44BF-BCFD-1B69B933A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8643" y="3151572"/>
            <a:ext cx="5208030" cy="899263"/>
          </a:xfrm>
          <a:solidFill>
            <a:schemeClr val="bg1"/>
          </a:solidFill>
        </p:spPr>
        <p:txBody>
          <a:bodyPr/>
          <a:lstStyle/>
          <a:p>
            <a:r>
              <a:rPr lang="es-MX" dirty="0" err="1"/>
              <a:t>Finding</a:t>
            </a:r>
            <a:r>
              <a:rPr lang="es-MX" dirty="0"/>
              <a:t> 5 </a:t>
            </a:r>
            <a:r>
              <a:rPr lang="es-MX" dirty="0" err="1"/>
              <a:t>Willy’s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7A03C0-93CC-4378-BD7D-2F03CCAEF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643" y="4050833"/>
            <a:ext cx="5208030" cy="361369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s-MX" sz="2400" dirty="0"/>
              <a:t>Joaquin Eduardo Villamil </a:t>
            </a:r>
            <a:r>
              <a:rPr lang="es-MX" sz="2400" dirty="0" err="1"/>
              <a:t>Avila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2139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Description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02588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"Finding 5 Wally's" is an interactive game that will challenge your skills to find a unique character under a sea of similar ones. Remember that your Wally will be unique once you name it.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game uses </a:t>
            </a:r>
            <a:r>
              <a:rPr lang="en-US" sz="2000" dirty="0" err="1"/>
              <a:t>DataFrames</a:t>
            </a:r>
            <a:r>
              <a:rPr lang="en-US" sz="2000" dirty="0"/>
              <a:t> in order to locate que unique character as if you we playing battleship, you will have an immediate response about you result and score in case you made it right.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This game has 5 different levels, where each on them is harder than the previous one, and the score for each level depends on 2 factors, the correct coordinates and the speed of your answer. Good Luck!</a:t>
            </a:r>
            <a:endParaRPr lang="es-MX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DC4E2C-EB23-4D20-A838-3C55CF6C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9600"/>
            <a:ext cx="2658954" cy="15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3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Challenges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Use functions and classes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Usage of </a:t>
            </a:r>
            <a:r>
              <a:rPr lang="en-US" sz="2000" dirty="0" err="1"/>
              <a:t>dataframes</a:t>
            </a:r>
            <a:r>
              <a:rPr lang="en-US" sz="2000" dirty="0"/>
              <a:t>, series, dictionaries and arrays.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Have a score measurement that is evaluated by 2 factors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Keep record of the score and personal characteristics of the users across all the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732308-2D15-42B1-8FCC-69D6C4FA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08" y="4699434"/>
            <a:ext cx="1983068" cy="1732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7E3A7A-7A9E-4F26-A0DC-BC88AB22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97" y="4686300"/>
            <a:ext cx="3559250" cy="17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1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37B25C1-0BA7-44AD-80FD-9FEFD7FD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66" y="1438275"/>
            <a:ext cx="4390500" cy="21928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Process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1) Request user personal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2) Initialize variables from the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3) Evaluate the start level of the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4) Initialize the game according the level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5) Game mode where the user gives an input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6) Evaluate the answers from the user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7) Give a score to each level according to the answer given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8) Save the score within the personal data of the user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9) Loop until all the levels are completed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10) Show the score of each level and the Total Score</a:t>
            </a:r>
          </a:p>
        </p:txBody>
      </p:sp>
    </p:spTree>
    <p:extLst>
      <p:ext uri="{BB962C8B-B14F-4D97-AF65-F5344CB8AC3E}">
        <p14:creationId xmlns:p14="http://schemas.microsoft.com/office/powerpoint/2010/main" val="408901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Learnings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Classes allows you to use different variables across all the code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Time functionality is built in within Python, just import “Time”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Regex can simplify a lot to make validations on inputs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DataFrames</a:t>
            </a:r>
            <a:r>
              <a:rPr lang="en-US" sz="2000" dirty="0"/>
              <a:t> make quite easier manage large groups of data and inputs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Functions make the process very simple to understand and easy to reuse your same code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Don’t do it 1 day before, you will sleep less than 1 hour.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F5FD06-6372-4A33-A496-4B10C4C2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786" y="4940880"/>
            <a:ext cx="3505590" cy="19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If</a:t>
            </a:r>
            <a:r>
              <a:rPr lang="es-MX" dirty="0"/>
              <a:t> I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start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scratch</a:t>
            </a:r>
            <a:r>
              <a:rPr lang="es-MX" dirty="0"/>
              <a:t>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I’ll see an option to make this project as something I can use latter 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I’ll start is 2 weeks ago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I’ll select a Tic Tac Toe or a Hangman </a:t>
            </a:r>
            <a:r>
              <a:rPr lang="en-US" sz="2000" dirty="0" err="1"/>
              <a:t>xD</a:t>
            </a:r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3F1F6-E6C7-43E4-95CA-20B3DE06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12" y="3695700"/>
            <a:ext cx="6547620" cy="28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Improvements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More Levels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Different characters on each level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Leaderboard to keep track of the Top 10 highest scores with the personal info of the users, saving the info on a txt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Make a versus mode to challenge your friend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31F994-565C-47A1-A772-22CAE3F5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67" y="4067175"/>
            <a:ext cx="2707981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 err="1"/>
              <a:t>Highlights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D67E8-8E2A-425B-905F-37D4CC9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151"/>
            <a:ext cx="8596668" cy="4460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Use of </a:t>
            </a:r>
            <a:r>
              <a:rPr lang="en-US" sz="2000" dirty="0" err="1"/>
              <a:t>dataframes</a:t>
            </a:r>
            <a:r>
              <a:rPr lang="en-US" sz="2000" dirty="0"/>
              <a:t>, series and dictionaries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7 different </a:t>
            </a:r>
            <a:r>
              <a:rPr lang="en-US" sz="2000" dirty="0" err="1"/>
              <a:t>funtions</a:t>
            </a:r>
            <a:r>
              <a:rPr lang="en-US" sz="2000" dirty="0"/>
              <a:t> to make this happen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Time functionalities to measure efficiency of the answers given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Continues feedback to the user according the given answer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Stoppage time between levels to give the user the needed time to adjust himself for the next level and also for a better tracking of the time that the user takes for every level</a:t>
            </a:r>
          </a:p>
        </p:txBody>
      </p:sp>
    </p:spTree>
    <p:extLst>
      <p:ext uri="{BB962C8B-B14F-4D97-AF65-F5344CB8AC3E}">
        <p14:creationId xmlns:p14="http://schemas.microsoft.com/office/powerpoint/2010/main" val="14125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D503-8F25-4896-9201-6C0CB93C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675"/>
          </a:xfrm>
        </p:spPr>
        <p:txBody>
          <a:bodyPr/>
          <a:lstStyle/>
          <a:p>
            <a:r>
              <a:rPr lang="es-MX" dirty="0"/>
              <a:t>Demo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DD5EBE-678F-403D-A10F-9D71FA4C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3" y="2333463"/>
            <a:ext cx="4755581" cy="28635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322046-C09B-4579-885C-2B197B42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275" y="2201117"/>
            <a:ext cx="2758679" cy="277392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F1582F9-9BC0-4AA6-B96B-A48D534569A9}"/>
              </a:ext>
            </a:extLst>
          </p:cNvPr>
          <p:cNvCxnSpPr/>
          <p:nvPr/>
        </p:nvCxnSpPr>
        <p:spPr>
          <a:xfrm>
            <a:off x="6096000" y="1536297"/>
            <a:ext cx="0" cy="43200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8DC36CA-2A28-408F-B476-7223E2E9C6D7}"/>
              </a:ext>
            </a:extLst>
          </p:cNvPr>
          <p:cNvSpPr/>
          <p:nvPr/>
        </p:nvSpPr>
        <p:spPr>
          <a:xfrm>
            <a:off x="2515793" y="1536297"/>
            <a:ext cx="1206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4"/>
              </a:rPr>
              <a:t>START</a:t>
            </a:r>
            <a:endParaRPr lang="es-MX" sz="28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CFC1A61-0B77-40CE-AA7C-D986180CEC13}"/>
              </a:ext>
            </a:extLst>
          </p:cNvPr>
          <p:cNvSpPr/>
          <p:nvPr/>
        </p:nvSpPr>
        <p:spPr>
          <a:xfrm>
            <a:off x="7262342" y="155808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4"/>
              </a:rPr>
              <a:t>Game Over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17994147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44</TotalTime>
  <Words>485</Words>
  <Application>Microsoft Office PowerPoint</Application>
  <PresentationFormat>Panorámica</PresentationFormat>
  <Paragraphs>47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Faceta</vt:lpstr>
      <vt:lpstr>Finding 5 Willy’s</vt:lpstr>
      <vt:lpstr>Description</vt:lpstr>
      <vt:lpstr>Challenges</vt:lpstr>
      <vt:lpstr>Process</vt:lpstr>
      <vt:lpstr>Learnings</vt:lpstr>
      <vt:lpstr>If I were to start from scratch…</vt:lpstr>
      <vt:lpstr>Improvements</vt:lpstr>
      <vt:lpstr>Highlights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5 Willy’s</dc:title>
  <dc:creator>Joaquin Villamil</dc:creator>
  <cp:lastModifiedBy>Joaquin Villamil</cp:lastModifiedBy>
  <cp:revision>5</cp:revision>
  <dcterms:created xsi:type="dcterms:W3CDTF">2020-04-18T11:57:27Z</dcterms:created>
  <dcterms:modified xsi:type="dcterms:W3CDTF">2020-04-18T12:41:38Z</dcterms:modified>
</cp:coreProperties>
</file>